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7" r:id="rId2"/>
  </p:sldIdLst>
  <p:sldSz cx="12192000" cy="6858000"/>
  <p:notesSz cx="6889750" cy="1002188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8514"/>
    <a:srgbClr val="F1700F"/>
    <a:srgbClr val="F35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3450CF-E9F1-4F4C-8F3C-0FBD41D44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A12ABE-3A93-4E00-8D17-34D46EF7A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CB6F5C-35FE-4B7D-9562-D111AF51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C6434E-D768-4668-95E9-12B0DC7AD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DE442E-1740-4B39-92F5-F4679A871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47113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E37442-1443-4044-AD0F-DA96A6EC5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8DC8613-50AD-4C02-BEAA-E32C2CE9F9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3AE8D6-F849-470E-954C-D24DEA5B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FDB0E3-6E56-45E9-8CD3-A32F10DE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505344-96CB-42EB-A537-3CCCCA081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295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886F87C-0AD7-4416-AA48-E3C53EA6DB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EC299E5-D370-4749-9837-2C05DE35E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64A93D-B609-48CE-9FC1-118DAAEFE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1CEE9B-5694-4138-88C1-8D1A826DA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DD33A4-CD79-4BBF-8994-F91CCB3E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6437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C93C3F-86D1-425A-911E-7CF66702E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ACA2AC-DB3C-442A-8750-4539EA18E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AACE62-23FC-4730-B45E-4CA7910E5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C50384-63FE-4EEE-9E7B-71612854D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9E8138-95EC-4EAB-92C5-B2A32037E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7354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D9DF6-62EF-4CD0-A77E-102F6EF4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B30B55E-1FAB-4256-910B-FDF80F699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C6E806-9127-4751-86CE-AE39467B8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4586BB-FF3F-4ED5-979E-167E700DA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2BE64-4318-4F69-AEA3-BC59B54F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5441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09C4A-CAD4-45D3-9DE4-3855E6481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B3730F-6F82-4A20-8CE3-E037E6761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3F7B743-B404-4538-BF9E-7862772E14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E48232-AC0D-4141-A20D-B2B7D22A1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261898A-FEE0-4107-B4BA-64D15EA9D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03DDFB-8136-46E6-9A9B-8B2C11A3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0514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823AE1-DB36-417A-A62B-BB290513C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C5E1245-3155-435E-AB86-CC2B3DF28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CB3D9DE-1B2B-44F9-A329-BE45A1A97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3C48CB6-6763-45A3-96CB-8C68E11059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9C433D1-1CD8-4E58-BC50-DAE213070B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EF11AF-F143-4A73-821C-DF22E95E5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C8A4CCE-2C2F-4EB2-91FF-581763B65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5351079-0558-40B3-9964-F6A74E756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70049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8805C9-6ACC-4D5E-8D4F-C5919DE52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300A809-DEC9-486B-BB5F-AED2ADED2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1A005BC-EC07-4BD2-988A-0E1E625C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39C707-F7DD-41B8-87B3-A44AD2EC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01144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E5631E-6A6B-4B39-BDDB-6F1038D8C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D72DEFF-F7F8-4488-B95E-358570676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5F3D6F2-3EAE-4AA7-95A7-E03EB4CA5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1848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185FD3-A67B-4163-886A-136ACB4B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68891-D2E9-42C8-B7C3-408B203AD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62CAE05-AE26-40CC-800A-EBA779D86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501078-EB7D-4852-B0A3-BC89ADD7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8DECC25-8FD2-437B-B242-FB518C360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10E69C-BD91-4C76-AB62-921A9BBE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27680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AC1ED2-F61C-4049-8842-B866556C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CD5EEE4-5705-447A-AD24-1F8E1FFDCD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BCC42FA-4CCB-4AE4-A681-E6B2F58D9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39EE00-747C-4731-816E-DB523159D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D1B398A-BA66-4685-BFFF-795BE6405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D932D8-8AFA-46D0-98AB-90210398E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24102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998AB1C-7CE7-4EB6-AB74-AE6C484DE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979A747-1C1E-45B5-A921-5A439832A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508F49-0313-46F1-9FD8-8718FA166C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11/18/2019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E27963-489F-49B7-95C0-310CEA9ED1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1BAB60-7287-4164-91D3-62F33227F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40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 descr="Immagine che contiene disegnando&#10;&#10;Descrizione generata automaticamente">
            <a:extLst>
              <a:ext uri="{FF2B5EF4-FFF2-40B4-BE49-F238E27FC236}">
                <a16:creationId xmlns:a16="http://schemas.microsoft.com/office/drawing/2014/main" id="{77E63480-690A-4162-9590-4AD7E8EE78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66"/>
          <a:stretch/>
        </p:blipFill>
        <p:spPr>
          <a:xfrm>
            <a:off x="4248555" y="1072986"/>
            <a:ext cx="3716215" cy="52605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98D01F1A-A548-4986-9348-1B5A24BAAA57}"/>
              </a:ext>
            </a:extLst>
          </p:cNvPr>
          <p:cNvSpPr/>
          <p:nvPr/>
        </p:nvSpPr>
        <p:spPr>
          <a:xfrm>
            <a:off x="4248555" y="6273210"/>
            <a:ext cx="3716214" cy="6001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it-IT" sz="1100" b="1" dirty="0">
                <a:solidFill>
                  <a:srgbClr val="F1700F"/>
                </a:solidFill>
              </a:rPr>
              <a:t>TUTTI GLI EVENTI SONO AD INGRESSO LIBERO,</a:t>
            </a:r>
          </a:p>
          <a:p>
            <a:pPr algn="ctr"/>
            <a:r>
              <a:rPr lang="it-IT" sz="1100" b="1" dirty="0">
                <a:solidFill>
                  <a:srgbClr val="F1700F"/>
                </a:solidFill>
              </a:rPr>
              <a:t>FINO AD ESAURIMENTO POSTI </a:t>
            </a:r>
          </a:p>
          <a:p>
            <a:pPr algn="ctr"/>
            <a:r>
              <a:rPr lang="it-IT" sz="1100" b="1" dirty="0">
                <a:solidFill>
                  <a:srgbClr val="F1700F"/>
                </a:solidFill>
              </a:rPr>
              <a:t>e si terranno anche in caso di pioggia 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D65B20F9-078A-4378-89ED-9ED4D231D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655230"/>
              </p:ext>
            </p:extLst>
          </p:nvPr>
        </p:nvGraphicFramePr>
        <p:xfrm>
          <a:off x="0" y="1"/>
          <a:ext cx="4216563" cy="6880436"/>
        </p:xfrm>
        <a:graphic>
          <a:graphicData uri="http://schemas.openxmlformats.org/drawingml/2006/table">
            <a:tbl>
              <a:tblPr firstRow="1" firstCol="1" bandRow="1"/>
              <a:tblGrid>
                <a:gridCol w="2024363">
                  <a:extLst>
                    <a:ext uri="{9D8B030D-6E8A-4147-A177-3AD203B41FA5}">
                      <a16:colId xmlns:a16="http://schemas.microsoft.com/office/drawing/2014/main" val="1643577647"/>
                    </a:ext>
                  </a:extLst>
                </a:gridCol>
                <a:gridCol w="2192200">
                  <a:extLst>
                    <a:ext uri="{9D8B030D-6E8A-4147-A177-3AD203B41FA5}">
                      <a16:colId xmlns:a16="http://schemas.microsoft.com/office/drawing/2014/main" val="2661523418"/>
                    </a:ext>
                  </a:extLst>
                </a:gridCol>
              </a:tblGrid>
              <a:tr h="15007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16 NOVEMBRE</a:t>
                      </a:r>
                      <a:endParaRPr lang="it-IT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BARBABLÙ E ROSSANA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Spettacolo teatrale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Rassegna Teatrale Terra di Mezzo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 Presezzo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Palestra Scuole Elementari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 Montessori, 3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Lo Spettacolo teatrale dai 9 ai 15 anni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21.00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24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IN MEMORIA DI MARINA LORETO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INAUGURAZIONE PANCHINA ROSSA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Ponte San Pietro | 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Al </a:t>
                      </a: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FAMEDIO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10.00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Assessorato alle Pari opportunità del Comune di Ponte San Pietro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b="1" kern="100" dirty="0">
                        <a:solidFill>
                          <a:srgbClr val="FF0000"/>
                        </a:solidFill>
                        <a:effectLst/>
                        <a:latin typeface="Calibri Light" panose="020F030202020403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965511"/>
                  </a:ext>
                </a:extLst>
              </a:tr>
              <a:tr h="1499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21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VIOLENZA SULLE DONNE.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UNA RETE CHE ACCOGLIE.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Tavola rotonda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Capriate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Sala Consiliare del Comune di Capriate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Piazza Vittoria, 4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20.45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24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2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STOP </a:t>
                      </a: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VIOLENZA SULLE DONNE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Brembate |</a:t>
                      </a:r>
                      <a:r>
                        <a:rPr lang="it-IT" sz="1100" b="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b="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Piazza don Todeschini</a:t>
                      </a:r>
                      <a:endParaRPr lang="it-IT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Momento di riflessione sul tema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E presentazione dell’opera artistica di Elisabetta Laszlo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LA FERITA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11.45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908820"/>
                  </a:ext>
                </a:extLst>
              </a:tr>
              <a:tr h="18068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b="1" kern="100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22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«… NEMMENO CON UN FIORE»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Installazione realizzata dall’artista e scenografo Matteo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Perico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Mapello|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Biblioteca Comunale Piazza IV Novembre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Comune di Mapello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17.30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24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STOP ALLA VIOLENZA SULLE DONNE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INAUGURAZIONE PANCHINA ROSSA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Sotto il Monte XXIII  |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Ritrovo alla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Piazza Giovanni Paolo II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16.30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0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SEGUIRE </a:t>
                      </a:r>
                      <a:r>
                        <a:rPr lang="it-IT" sz="10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CONFERENZA E  SPETTACOLO TEATRALE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Sotto il Monte XXIII  |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Al Teatro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Giovanni XXIII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Viale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Pacem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Terris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, 30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473059"/>
                  </a:ext>
                </a:extLst>
              </a:tr>
              <a:tr h="20511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22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QUANDO IL PRINCIPE SI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TRASFORMÒ IN ROSPO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Spettacolo teatrale + Talk finale con i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PensAttori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insieme a Romina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e Sara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Modora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Crespi d’Adda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Teatro del Villaggio Operaio di Crespi d’Adda – Sito UNESCO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Via Marconi, 15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20.45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Consigliato 14 anni +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b="1" kern="100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24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CONCERTO ORCHESTRA GIOVANILE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NOTE DI TEREN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Presentazione adesivi e vetrofanie del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Centro Antiviolenza </a:t>
                      </a:r>
                      <a:r>
                        <a:rPr lang="it-IT" sz="1000" i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Ascolta chi Parla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i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Associazione Aiuto Donna- Uscire dalla violenza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Mapello |</a:t>
                      </a:r>
                      <a:r>
                        <a:rPr lang="it-IT" sz="11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Galleria del Centro Commerciale Continente Strada Regia, 4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16.00 – 18.00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287590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D5149C8-76BE-4689-9241-B153C8956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877988"/>
              </p:ext>
            </p:extLst>
          </p:nvPr>
        </p:nvGraphicFramePr>
        <p:xfrm>
          <a:off x="7975437" y="2"/>
          <a:ext cx="4216565" cy="6858001"/>
        </p:xfrm>
        <a:graphic>
          <a:graphicData uri="http://schemas.openxmlformats.org/drawingml/2006/table">
            <a:tbl>
              <a:tblPr firstRow="1" firstCol="1" bandRow="1"/>
              <a:tblGrid>
                <a:gridCol w="2103917">
                  <a:extLst>
                    <a:ext uri="{9D8B030D-6E8A-4147-A177-3AD203B41FA5}">
                      <a16:colId xmlns:a16="http://schemas.microsoft.com/office/drawing/2014/main" val="2621281914"/>
                    </a:ext>
                  </a:extLst>
                </a:gridCol>
                <a:gridCol w="2112648">
                  <a:extLst>
                    <a:ext uri="{9D8B030D-6E8A-4147-A177-3AD203B41FA5}">
                      <a16:colId xmlns:a16="http://schemas.microsoft.com/office/drawing/2014/main" val="629286470"/>
                    </a:ext>
                  </a:extLst>
                </a:gridCol>
              </a:tblGrid>
              <a:tr h="1519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25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80 … VOGLIA DI GRIDARE !!!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FIACCOLATA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Terno d’Isola |</a:t>
                      </a:r>
                      <a:r>
                        <a:rPr lang="it-IT" sz="1100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Partenza dall’Oratorio San Giovanni Bosco  arrivo all’Auditorium del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Comune di Terno d’Isola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Casolini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7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19.15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27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PARLIAMO DEI DIRITTI.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DALLA PARTE DELLE DONNE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Tavola Rotonda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i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Circolo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i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culturale Progetto Comunità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Sotto il Monte Giovanni XXIII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Sala Civica di Sotto il Monte 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Piazza Giovanni Paolo II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20.45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37476"/>
                  </a:ext>
                </a:extLst>
              </a:tr>
              <a:tr h="18405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SEGUIRE alle </a:t>
                      </a:r>
                      <a:r>
                        <a:rPr lang="it-IT" sz="10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21.15 circa</a:t>
                      </a:r>
                      <a:endParaRPr lang="it-IT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LE SPOSE DI BARBABLÙ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Reading Musicale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Silvia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Briozzo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e Paola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Proserpi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Terno d’Isola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Auditorium del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Comune di Terno d’Isola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Casolini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7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Associazione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Dòne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di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Téren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i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Associazione Aiuto Donna</a:t>
                      </a:r>
                      <a:endParaRPr lang="it-IT" sz="1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Centro Antiviolenza Ascolta chi Parla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Comune di Terno d’Isola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29 NOVEMBRE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QUELLO CHE HO DA DIRTI 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La parola alle Giovani Generazioni sulla Giornata contro la violenza sulle donne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1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Presezzo |</a:t>
                      </a:r>
                      <a:r>
                        <a:rPr kumimoji="0" lang="it-IT" sz="11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kumimoji="0" lang="it-IT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Palazzo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Furietti</a:t>
                      </a:r>
                      <a:r>
                        <a:rPr kumimoji="0" lang="it-IT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-Carrara 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 Vittorio Veneto, 1295</a:t>
                      </a: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20.30</a:t>
                      </a:r>
                      <a:r>
                        <a:rPr kumimoji="0" lang="it-IT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Informazioni: 3209378980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 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18745"/>
                  </a:ext>
                </a:extLst>
              </a:tr>
              <a:tr h="19574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b="1" kern="100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b="1" kern="100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  <a:ea typeface="SimSun" panose="02010600030101010101" pitchFamily="2" charset="-122"/>
                        <a:cs typeface="Lucida Sans" panose="020B0602030504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26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NESSUNO PICCHIA PER AMORE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Letture interpretate </a:t>
                      </a:r>
                      <a:r>
                        <a:rPr lang="it-IT" sz="1000" i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“Ferite a morte” di Serena Dandini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Bottanuco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Sala Consiliare del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Comune di Bottanuco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Piazza San Vittore 1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: </a:t>
                      </a:r>
                      <a:r>
                        <a:rPr lang="it-IT" sz="1000" b="1" kern="100" dirty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20.45</a:t>
                      </a:r>
                      <a:endParaRPr lang="it-IT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29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SENZA PAURA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Spettacolo Teatrale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Ponte San Pietro | 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Biblioteca.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Informazioni: 035610330 -3428077508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</a:t>
                      </a: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b="1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20.30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Assessorato alle Pari opportunità del Comune di Ponte San Pietro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Compagnia Teatrale La Pulce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044536"/>
                  </a:ext>
                </a:extLst>
              </a:tr>
              <a:tr h="1540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26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VIOLENZA DI GENERE,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UNO SGUARDO TERRITORIALE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Tavola Rotonda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 Medolago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Auditorium Viscardi Rosmini-Centro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CulturaleRosimini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 A. Manzoni 30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20:45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29 NOVEMBRE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FF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L’AFFIDO. UNA STORIA DI VIOLENZA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di Xavier </a:t>
                      </a:r>
                      <a:r>
                        <a:rPr lang="it-IT" sz="1000" kern="100" dirty="0" err="1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Legrand</a:t>
                      </a: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Cineforum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100" b="1" kern="100" dirty="0">
                          <a:solidFill>
                            <a:srgbClr val="0070C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A Brembate Sopra |</a:t>
                      </a:r>
                      <a:r>
                        <a:rPr lang="it-IT" sz="11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 </a:t>
                      </a: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Torre del Sole 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Sala Proiezioni 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Via Caduti sul Lavoro, 2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La visione del film è consigliata ad un pubblico superiore ai 14 anni.</a:t>
                      </a:r>
                      <a:endParaRPr lang="it-IT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000" b="1" kern="100" dirty="0">
                          <a:solidFill>
                            <a:srgbClr val="000000"/>
                          </a:solidFill>
                          <a:effectLst/>
                          <a:latin typeface="Calibri Light" panose="020F0302020204030204" pitchFamily="34" charset="0"/>
                          <a:ea typeface="SimSun" panose="02010600030101010101" pitchFamily="2" charset="-122"/>
                          <a:cs typeface="Lucida Sans" panose="020B0602030504020204" pitchFamily="34" charset="0"/>
                        </a:rPr>
                        <a:t>Orario:  20.45 </a:t>
                      </a:r>
                      <a:endParaRPr lang="it-IT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651" marR="22651" marT="4854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9034001"/>
                  </a:ext>
                </a:extLst>
              </a:tr>
            </a:tbl>
          </a:graphicData>
        </a:graphic>
      </p:graphicFrame>
      <p:pic>
        <p:nvPicPr>
          <p:cNvPr id="10" name="Immagine 9">
            <a:extLst>
              <a:ext uri="{FF2B5EF4-FFF2-40B4-BE49-F238E27FC236}">
                <a16:creationId xmlns:a16="http://schemas.microsoft.com/office/drawing/2014/main" id="{668C2238-2108-43EC-8A63-8B04E3BED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57988">
            <a:off x="3657527" y="2678354"/>
            <a:ext cx="267327" cy="153713"/>
          </a:xfrm>
          <a:prstGeom prst="rect">
            <a:avLst/>
          </a:prstGeom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B2A2B0D1-C63B-4FF5-985D-033757D28B23}"/>
              </a:ext>
            </a:extLst>
          </p:cNvPr>
          <p:cNvSpPr/>
          <p:nvPr/>
        </p:nvSpPr>
        <p:spPr>
          <a:xfrm>
            <a:off x="4216565" y="0"/>
            <a:ext cx="3748207" cy="107298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it-IT" sz="1000" b="1" kern="100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25 NOVEMBRE</a:t>
            </a:r>
            <a:endParaRPr lang="it-IT" sz="1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it-IT" sz="1000" b="1" kern="100" dirty="0">
                <a:solidFill>
                  <a:srgbClr val="00B05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GRUPPI DI CAMMINO ATS </a:t>
            </a:r>
            <a:r>
              <a:rPr lang="it-IT" sz="1000" b="1" kern="100" dirty="0">
                <a:solidFill>
                  <a:srgbClr val="FF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INSIEME </a:t>
            </a:r>
            <a:r>
              <a:rPr lang="it-IT" sz="1000" b="1" kern="100" dirty="0">
                <a:solidFill>
                  <a:srgbClr val="00B05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CONTRO </a:t>
            </a:r>
          </a:p>
          <a:p>
            <a:pPr algn="ctr">
              <a:lnSpc>
                <a:spcPct val="107000"/>
              </a:lnSpc>
            </a:pPr>
            <a:r>
              <a:rPr lang="it-IT" sz="1000" b="1" kern="100" dirty="0">
                <a:solidFill>
                  <a:srgbClr val="00B05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LA VIOLENZA MASCHILE SULLE DONNE</a:t>
            </a:r>
            <a:endParaRPr lang="it-IT" sz="100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it-IT" sz="1000" b="1" kern="100" dirty="0">
                <a:solidFill>
                  <a:srgbClr val="0070C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A Brembate di Sopra|</a:t>
            </a:r>
            <a:r>
              <a:rPr lang="it-IT" sz="1000" kern="100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 Ritrovo in Piazza Papa Giovanni Paolo II</a:t>
            </a:r>
            <a:endParaRPr lang="it-IT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it-IT" sz="1000" b="1" kern="100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Orario:</a:t>
            </a:r>
            <a:r>
              <a:rPr lang="it-IT" sz="1000" kern="100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  </a:t>
            </a:r>
            <a:r>
              <a:rPr lang="it-IT" sz="1000" b="1" kern="100" dirty="0">
                <a:solidFill>
                  <a:srgbClr val="00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9.15</a:t>
            </a:r>
            <a:endParaRPr lang="it-IT" sz="1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it-IT" sz="1000" b="1" kern="100" dirty="0">
                <a:solidFill>
                  <a:srgbClr val="FF0000"/>
                </a:solidFill>
                <a:latin typeface="Calibri Light" panose="020F0302020204030204" pitchFamily="34" charset="0"/>
                <a:ea typeface="SimSun" panose="02010600030101010101" pitchFamily="2" charset="-122"/>
                <a:cs typeface="Lucida Sans" panose="020B0602030504020204" pitchFamily="34" charset="0"/>
              </a:rPr>
              <a:t>Si consiglia di indossare  una sciarpa o foulard rosso </a:t>
            </a:r>
            <a:endParaRPr lang="it-IT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056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2459</TotalTime>
  <Words>628</Words>
  <Application>Microsoft Office PowerPoint</Application>
  <PresentationFormat>Widescreen</PresentationFormat>
  <Paragraphs>142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 Teresa Heredia</dc:creator>
  <cp:lastModifiedBy>Maria Teresa Heredia</cp:lastModifiedBy>
  <cp:revision>16</cp:revision>
  <cp:lastPrinted>2019-11-16T15:56:18Z</cp:lastPrinted>
  <dcterms:created xsi:type="dcterms:W3CDTF">2019-11-16T15:01:58Z</dcterms:created>
  <dcterms:modified xsi:type="dcterms:W3CDTF">2019-11-18T08:10:18Z</dcterms:modified>
</cp:coreProperties>
</file>